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2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4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01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3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63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3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5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8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3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9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7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8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E035-C72A-467A-9406-6AB78983248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20DA00-0CE4-4FD5-A83E-DEAE9A7A3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1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9215" y="423949"/>
            <a:ext cx="10274529" cy="338328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Arial" panose="020B0604020202020204" pitchFamily="34" charset="0"/>
              </a:rPr>
              <a:t/>
            </a:r>
            <a:br>
              <a:rPr lang="ru-RU" dirty="0" smtClean="0">
                <a:effectLst/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Труды преподавателей МАГУ :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сборники, монографии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учебно-методические пособия.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9993" y="3931919"/>
            <a:ext cx="7789025" cy="1704109"/>
          </a:xfrm>
        </p:spPr>
        <p:txBody>
          <a:bodyPr>
            <a:normAutofit/>
          </a:bodyPr>
          <a:lstStyle/>
          <a:p>
            <a:pPr algn="ctr"/>
            <a:r>
              <a:rPr lang="ru-RU" sz="4900" b="1" i="1" dirty="0" smtClean="0">
                <a:solidFill>
                  <a:srgbClr val="A53010">
                    <a:lumMod val="75000"/>
                  </a:srgbClr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4900" b="1" i="1">
                <a:solidFill>
                  <a:srgbClr val="A53010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2021 </a:t>
            </a:r>
            <a:r>
              <a:rPr lang="ru-RU" sz="4900" b="1" i="1" smtClean="0">
                <a:solidFill>
                  <a:srgbClr val="A53010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</a:t>
            </a:r>
            <a:r>
              <a:rPr lang="ru-RU" sz="4900" b="1" i="1" dirty="0">
                <a:solidFill>
                  <a:srgbClr val="A53010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4900" b="1" i="1" dirty="0">
                <a:solidFill>
                  <a:srgbClr val="A53010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7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415" y="374073"/>
            <a:ext cx="8720050" cy="1604355"/>
          </a:xfrm>
          <a:noFill/>
        </p:spPr>
        <p:txBody>
          <a:bodyPr>
            <a:no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Квасюк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Е. Н.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for specific purposes. Social work. Psychological issues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студентов, обучающихся по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направлениям подготовки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39.03.02 «Социальная работа» и 44.03.02 «Психолого-педагогическое образование»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Н.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Квасюк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 А.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Пастушкова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978-5-4222-0451-9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6087" y="2693325"/>
            <a:ext cx="74648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Данное пособие предназначено для студентов очного отделения МАГУ. Для развития навыка устной речи в рамках профессионально-направленной лексики и навыка чтения научной литературы по специальности.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72" y="1978428"/>
            <a:ext cx="2618246" cy="3778250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518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665" y="482138"/>
            <a:ext cx="7448203" cy="2094808"/>
          </a:xfrm>
          <a:noFill/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Кириллова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 А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in Use. Part 2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 2 курса направлений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44.03.05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Педагогическое образование (с двумя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профилями), 01.03.02 Прикладная математика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информатика, 09.03.01 Информатика и вычислительная техника, 38.03.01 Экономика, 38.03.02 Менеджмент [и др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.]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А. Кириллова, М. А.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Пастушкова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В. Саватеева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978-5-4222-0450-2.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9417" y="3067396"/>
            <a:ext cx="6650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данного пособия - подготовить обучающихся к коммуникации в устной и письменной формах на иностранном языке для решения задач межличностного и межкультурного взаимодействия.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13" y="1343891"/>
            <a:ext cx="2679303" cy="3778250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831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624110"/>
            <a:ext cx="9758939" cy="87218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Козлов, С. С.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государства и права. Авторский курс лекций. В 2 частях / С. С. Козлов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978-5-4222-0439-7.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38" y="2058785"/>
            <a:ext cx="2719562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72589" y="2310938"/>
            <a:ext cx="7331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авторском курсе лекций в доступной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рассматриваются вопросы общей теории государства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изложены научные представления о социальной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сущности и назначении государства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права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раскрываются обобщенные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систематизированные знания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 функционировании и развитии правовых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явлений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 институтов общественной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жизни. Центральная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идея курса лекций - приоритет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прав и свобод человека. С позиций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защиты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прав человека как высшей ценности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рассматриваются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общей теории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государства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права. Пособие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студентам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юридических вузов,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аспирантам, магистрантам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научным работникам и преподавателям, а также всем, кто интересуется вопросами общей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государства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985" y="624110"/>
            <a:ext cx="9750627" cy="1129875"/>
          </a:xfrm>
          <a:noFill/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Креативные индустрии Арктического региона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и перспективы развития : материалы 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Международного форума, 27-29 ноября 2019 года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Министерство науки и высшего образования Российской Федерации, Мурманский арктический государственный университет ; 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редколлегия : Е. Ю. Терещенко (ответственный редактор), З. Ю. </a:t>
            </a:r>
            <a:r>
              <a:rPr lang="ru-RU" sz="1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Желнина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 В. Белевских</a:t>
            </a:r>
            <a:r>
              <a:rPr lang="en-US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978-5-4222-0452-6.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16" y="1834342"/>
            <a:ext cx="2726996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97280" y="3133898"/>
            <a:ext cx="73484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сборнике представлены материалы, посвященные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креативных индустрий Арктического региона, а также опыт реализации социокультурных проектов в России и за рубежом. В статьях рассматриваются: арт-история и дизайн арктических территорий; арктическая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урбанистика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; туризм арктического мира; культурные тексты арктических городов. Материалы публикаций представляют интерес для специалистов в области искусства, туризма, образования,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27662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624110"/>
            <a:ext cx="9800503" cy="1280890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Петошина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И.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Ситуационные задачи в практике организации работы с молодежью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учебно-методическое пособие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С. И.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Петошина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И. Сидорова, Т. Д.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Тегалева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под редакцией С. И.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Петошиной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Санкт-Петербург ; Мурманск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Скифия-принт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978-5-98620-503-8.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65" y="2075411"/>
            <a:ext cx="2605064" cy="3778250"/>
          </a:xfrm>
        </p:spPr>
      </p:pic>
      <p:sp>
        <p:nvSpPr>
          <p:cNvPr id="5" name="Прямоугольник 4"/>
          <p:cNvSpPr/>
          <p:nvPr/>
        </p:nvSpPr>
        <p:spPr>
          <a:xfrm>
            <a:off x="814647" y="2360815"/>
            <a:ext cx="77308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Пособие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посвящено вопросам применения методики ситуационных задач в практической сфере организации работы с молодежью и является методическим материалом как в процессе профессиональной подготовки студентов, обучающихся по направлению подготовки "Организация работы с молодежью", так и в рамках деятельности по профессионализации специалистов по работе с молодежью. Пособие предназначено для студентов, преподавателей вузов, практикующих специалистов, слушателей школ подготовки работников, занятых в сфере молодежной политики,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всех,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кто интересуется вопросами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практической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подготовки специалистов по работе с молодежью.</a:t>
            </a:r>
          </a:p>
        </p:txBody>
      </p:sp>
    </p:spTree>
    <p:extLst>
      <p:ext uri="{BB962C8B-B14F-4D97-AF65-F5344CB8AC3E}">
        <p14:creationId xmlns:p14="http://schemas.microsoft.com/office/powerpoint/2010/main" val="154385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295" y="624110"/>
            <a:ext cx="9501447" cy="1280890"/>
          </a:xfrm>
        </p:spPr>
        <p:txBody>
          <a:bodyPr>
            <a:norm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Петошина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 И.</a:t>
            </a:r>
            <a:b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Ситуационные задачи в практике социальной работы : учебно-методическое пособие / С. И.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Петошина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М. И. Сидорова, Т. Д.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Тегалева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под редакцией С. И.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Петошиной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Министерство науки и высшего образования Российской Федерации,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 Санкт-Петербург ; Мурманск : </a:t>
            </a:r>
            <a:r>
              <a:rPr lang="ru-RU" sz="1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Скифия-принт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2021. - 92 с. -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978-5-98620-502-1. - Текст : непосредственный.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38" y="1905000"/>
            <a:ext cx="2675427" cy="3778250"/>
          </a:xfrm>
        </p:spPr>
      </p:pic>
      <p:sp>
        <p:nvSpPr>
          <p:cNvPr id="5" name="Прямоугольник 4"/>
          <p:cNvSpPr/>
          <p:nvPr/>
        </p:nvSpPr>
        <p:spPr>
          <a:xfrm>
            <a:off x="939339" y="2452255"/>
            <a:ext cx="7498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Пособие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посвящено вопросам применения методики ситуационных задач в практической сфере социальной работы и является методическим материалом как в процессе профессиональной подготовки студентов, обучающихся по направлению подготовки "Социальная работы", так и в рамках деятельности по профессионализации специалистов социальной сферы. Пособие предназначено для студентов, преподавателей вузов, практикующих специалистов, слушателей школ подготовки работников, занятых в социальной сфере, и всех. кто интересуется вопросами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практической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подготовки специалистов по социальной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1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498764"/>
            <a:ext cx="9559635" cy="1155469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Тузова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О. Н.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конфликтами в организации : учебное пособие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О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Тузова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И. А.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Синкевич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978-5-4222-0438-0.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94" y="1704367"/>
            <a:ext cx="2713425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65018" y="2435629"/>
            <a:ext cx="76144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учебном пособии рассматриваются современные подходы к исследованию конфликта,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междисциплинарность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данного феномена, описывается суть различных теорий социального конфликта, виды организационных конфликтов. Основной акцент делается на изучение технологий управления конфликтами в организации. Раскрываются проблемы </a:t>
            </a: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конфликтологической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компетентности руководителя и сотрудников организации. Рассматривается роль психолога в профилактике и разрешении конфликтов в организации. Обращается внимание на необходимость формирования организационной культуры как основы бесконфликтной среды. Учебное пособие соответствует актуальным требованиям ФГОС ВО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Предназначено для обучающихся и преподавателей высших учебных заведений.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6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2" y="706582"/>
            <a:ext cx="8154784" cy="98921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Феденева, Е. А.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и теория дизайна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учебное пособие /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А. Феденева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978-5-4222-0437-3.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11" y="1784465"/>
            <a:ext cx="2572253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2385" y="2460567"/>
            <a:ext cx="8337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Учебное пособие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структурировано в соответствии с учебной программой «История и теория дизайна» для обучающихся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МАГУ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направлениям подготовки: 44.03.05 Педагогическое образование с двумя профилями подготовки (дополнительное образование - дизайн и компьютерная графика, дополнительное образование - дизайн интерьера); 54.03.01 Дизайн, профиль графический дизайн; 54.03.01 Дизайн, профиль дизайн среды. Учебное пособие может быть использовано в процессе профессиональной подготовки будущих дизайнеров любого профиля. Пособие содержит материал, представляющий историю развития дизайна как профессиональной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с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момента предпосылок его зарождения. В пособии отражены стилевые особенности дизайна стран Западной Европы, Америки, России и Востока. Кроме того, в учебном пособии по данной дисциплине уделяется внимание раскрытию региональных особенностей дизайна и современных тенденций в дизайне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дизайн-образовании. Рекомендовано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для подготовки обучающихся к лекционным и практическим занятиям, выполнения самостоятельной работы и подготовки к зачетам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экзаменам.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2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20" y="1344446"/>
            <a:ext cx="2685341" cy="3778250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15390" y="2335876"/>
            <a:ext cx="811322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пособие поможет студентам в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процессе обучения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проектной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получить четкое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 законах и приемах средовой композиции, основных принципах объемно-пространственного формирования интерьерной и ландшафтной среды, а также принципам ее проектирования и макетного моделирования. В учебном пособии представлены студенческие учебные дизайн-проекты и макеты, а также методика последовательного выполнения поисковых и демонстрационных макетов. Пособие содержит  материалы лекционных, практических занятий и задания для самостоятельной работы, вопросы к экзамену, список библиографических источников и аналоги учебных демонстрационных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макетов. Учебное пособие предназначено для студентов 4-го и 5-го курсов, очной формы обучения, направления подготовки 44.03.05 «Педагогическое образование».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37855" y="723207"/>
            <a:ext cx="7232072" cy="1363288"/>
          </a:xfrm>
        </p:spPr>
        <p:txBody>
          <a:bodyPr>
            <a:noAutofit/>
          </a:bodyPr>
          <a:lstStyle/>
          <a:p>
            <a:pPr marL="60325" marR="3175" indent="9525">
              <a:spcAft>
                <a:spcPts val="0"/>
              </a:spcAft>
              <a:tabLst>
                <a:tab pos="4114800" algn="l"/>
              </a:tabLst>
            </a:pP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Агаркова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Э. П.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Композиция и макетирование : учебное пособие / Э. П.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Агаркова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; Министерство науки и высшего образования Российской Федерации, Мурманский арктический государственный университет. - Мурманск : МАГУ, 2021. - 140 с. -</a:t>
            </a:r>
            <a:r>
              <a:rPr lang="ru-RU" sz="1400" b="1" kern="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978-5-4222-0436-6. </a:t>
            </a:r>
            <a:r>
              <a:rPr lang="ru-RU" sz="1400" b="1" kern="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/>
            </a:r>
            <a:b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6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58" y="624110"/>
            <a:ext cx="9375239" cy="1088312"/>
          </a:xfrm>
          <a:noFill/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Актуальные проблемы лингвистики и методики преподавания иностранных языков : материалы Всероссийской научно-практической конференции (Мурманск, 16-18 ноября 2020 г.) / Министерство науки и высшего образования Российской Федерации, Мурманский арктический государственный университет ; редколлегия : С. А. Виноградова (отв.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ед.), Е. Н.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Квасюк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- Мурманск : МАГУ, 2021. - 132 с. - 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978-2-4222-0444-1. 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338" y="1828801"/>
            <a:ext cx="676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50" y="2136578"/>
            <a:ext cx="2628347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2015" y="2136579"/>
            <a:ext cx="73235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сборнике представлены статьи, объединенные двумя основными аспектами научных исследований - проблемами лингвистики, включающими также вопросы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переводоведения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проблемами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методики обучения иностранным языкам. Издание адресовано преподавателям вузов, студентам-бакалаврам, магистрантам и аспирантам, учителям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 гимназий, а также всем тем, кто интересуется проблемами современной лингвистики и иноязычного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64592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665" y="624110"/>
            <a:ext cx="7057505" cy="1769956"/>
          </a:xfrm>
          <a:noFill/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Александрова, Е. Ю.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экологических исследований : учебное пособие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направлениям подготовки 05.03.06 Экология и природопользование, 06.04.01 Биология, направленность (профиль) Экология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Е. Ю. Александрова, Л. В. Милякова ; Министерство науки и высшего образования Российской Федерации,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Мурманский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арктический государственный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университет. -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Мурманск : МАГУ, 2021.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- 109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978-5-4222-0446-5. 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480" y="3275214"/>
            <a:ext cx="5644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Arial" panose="020B0604020202020204" pitchFamily="34" charset="0"/>
              </a:rPr>
              <a:t/>
            </a:r>
            <a:br>
              <a:rPr lang="ru-RU" dirty="0" smtClean="0">
                <a:effectLst/>
                <a:latin typeface="Arial" panose="020B0604020202020204" pitchFamily="34" charset="0"/>
              </a:rPr>
            </a:br>
            <a:endParaRPr lang="ru-RU" sz="14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32" y="1509088"/>
            <a:ext cx="2693662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06335" y="2984269"/>
            <a:ext cx="7664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Учебное пособие содержит теоретический материал, структурированный по тематическим блокам. 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пособии рассматриваются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стационарные и маршрутные методы экологических исследований.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Особое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внимание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уделяется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биологическим, физико-химическим и расчетным методам контроля состояния окружающей среды.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043" y="615141"/>
            <a:ext cx="7356764" cy="1820487"/>
          </a:xfrm>
          <a:noFill/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Александрова, Е. Ю.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Биологический мониторинг состояния окружающей среды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направлениям подготовки 05.03.06 Экология и природопользование,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06.03.01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06.04.01 Биология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Е. Ю.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978-5-4222-0435-9. </a:t>
            </a:r>
            <a: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585" y="2701636"/>
            <a:ext cx="69161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Arial" panose="020B0604020202020204" pitchFamily="34" charset="0"/>
              </a:rPr>
              <a:t/>
            </a:r>
            <a:br>
              <a:rPr lang="ru-RU" dirty="0" smtClean="0">
                <a:effectLst/>
                <a:latin typeface="Arial" panose="020B0604020202020204" pitchFamily="34" charset="0"/>
              </a:rPr>
            </a:br>
            <a:r>
              <a:rPr lang="ru-RU" dirty="0" smtClean="0">
                <a:effectLst/>
                <a:latin typeface="Arial" panose="020B0604020202020204" pitchFamily="34" charset="0"/>
              </a:rPr>
              <a:t/>
            </a:r>
            <a:br>
              <a:rPr lang="ru-RU" dirty="0" smtClean="0">
                <a:effectLst/>
                <a:latin typeface="Arial" panose="020B0604020202020204" pitchFamily="34" charset="0"/>
              </a:rPr>
            </a:b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72" y="1243398"/>
            <a:ext cx="2618847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130531" y="3084022"/>
            <a:ext cx="7356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пособии рассматриваются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принципы, уровни и основные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подходы к организации мониторинга.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Особое внимание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уделяется биологическим методам изучения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различных сред обитания (воздух,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вода, почва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) на основе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биоиндикации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и биотестирования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Может быть использовано обучающимися, преподавателями и специалистами в области экологии, природопользования и охраны окружающей среды.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8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851" y="748144"/>
            <a:ext cx="7664334" cy="1620983"/>
          </a:xfrm>
          <a:noFill/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Арктический туризм и рынок культурных индустрий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материалы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научной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и аспирантов 3 декабря 2019 года и научно-исследовательской практики студентов 22 июня-5 июля 2020 года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Министерство науки и высшего образования Российской Федерации, Мурманский арктический государственный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университет, Российский государственный университет им. А. И. Герцена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редколлегия :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З. Ю. </a:t>
            </a:r>
            <a:r>
              <a:rPr lang="ru-RU" sz="1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Желнина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(отв. ред.), Е.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 Терещенко, Л. В. Соловьева. -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 : МАГУ, 2021.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- 136 с.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03" y="1339776"/>
            <a:ext cx="2712385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06087" y="2867891"/>
            <a:ext cx="741495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сборнике представлены материалы,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посвященные теоретическим и практическим вопросам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интеграции арктического туризма и культурных индустрий, а также сравнительные исследования регионов Северо-Запада России и Баренцева Евро-Арктического региона. Материалы публикаций представляют интерес для специалистов в области туризма, креативной экономики,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культурологии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56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423" y="681642"/>
            <a:ext cx="7074130" cy="1629263"/>
          </a:xfrm>
          <a:noFill/>
        </p:spPr>
        <p:txBody>
          <a:bodyPr>
            <a:noAutofit/>
          </a:bodyPr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Бакула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Б.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краеведение земли Кольской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учебное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 очной и заочной форм обучения филологических специальностей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Б.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Бакула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978-5-4222-0433-5.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14" y="1214679"/>
            <a:ext cx="2741826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64524" y="2610196"/>
            <a:ext cx="68496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пособие формирует у студентов представление о литературном пространстве Кольского Севера, знакомит с историей становления литературного краеведения в Мурманской области, готовит к литературоведческому исследованию региональной литературы. Предназначается для студентов очной и заочной форм обучения филологических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специальностей.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8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624110"/>
            <a:ext cx="7232073" cy="1280890"/>
          </a:xfrm>
          <a:noFill/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Временное и постоянное. Вечное и изменчивое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научных статей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Министерство науки и высшего образования Российской Федерации, Мурманский арктический государственный университет ;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редакторы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М. Воронов, К. Я. </a:t>
            </a:r>
            <a:r>
              <a:rPr lang="ru-RU" sz="14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Коткин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 : МАГУ, 2021.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- 130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978-5-4222-0443-4.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</a:rPr>
            </a:b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33" y="1515793"/>
            <a:ext cx="2717074" cy="3778250"/>
          </a:xfr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2342" y="2743199"/>
            <a:ext cx="7589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Сборник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статьи, представленные 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рамках работы Лаборатории антропологических исследований МАГУ. Издание будет интересно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философам, ученым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 преподавателям, аспирантам, студентам и всем интересующимся осмыслением антропологических феноменов.</a:t>
            </a:r>
          </a:p>
        </p:txBody>
      </p:sp>
    </p:spTree>
    <p:extLst>
      <p:ext uri="{BB962C8B-B14F-4D97-AF65-F5344CB8AC3E}">
        <p14:creationId xmlns:p14="http://schemas.microsoft.com/office/powerpoint/2010/main" val="191246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647" y="299258"/>
            <a:ext cx="7996843" cy="2031963"/>
          </a:xfrm>
          <a:noFill/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Гильченко, Н. А.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научно-исследовательской деятельности будущего педагога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учебно-методическое пособие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направлениям подготовки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44.03.01 Педагогическое образование, 44.03.05 Педагогическое образование (с двумя профилями подготовки)</a:t>
            </a: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Часть 1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 А. Гильченко, Л. Е.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Туканова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Министерство науки и высшего образования Российской Федерации,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Мурманский арктический государственный университет. - Мурманск : МАГУ, 2021. - </a:t>
            </a:r>
            <a:r>
              <a:rPr 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- 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ISBN </a:t>
            </a:r>
            <a:r>
              <a:rPr lang="ru-RU" sz="1400" b="1" kern="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978-5-4222-0448-9</a:t>
            </a:r>
            <a: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. - Текст : непосредственный.</a:t>
            </a:r>
            <a:br>
              <a:rPr lang="ru-RU" sz="1400" b="1" kern="5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</a:b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46167" y="2818016"/>
            <a:ext cx="7198822" cy="1945177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пособии раскрыты теоретические и практические подходы к вопросу организации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будущих педагогов.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пособия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способствует формированию исследовательской компетентности у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педагогических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специальностей: раскрыта методология научного поиска, показаны специфические особенности выполнения курсовых работ по педагогическим дисциплинам.</a:t>
            </a:r>
            <a:b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87" y="1315239"/>
            <a:ext cx="2801517" cy="39295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63686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C954299CC7C74787C5DB4E170E6319" ma:contentTypeVersion="1" ma:contentTypeDescription="Создание документа." ma:contentTypeScope="" ma:versionID="255ca6688800207f590935740eb8b7b8">
  <xsd:schema xmlns:xsd="http://www.w3.org/2001/XMLSchema" xmlns:xs="http://www.w3.org/2001/XMLSchema" xmlns:p="http://schemas.microsoft.com/office/2006/metadata/properties" xmlns:ns2="6dde1ffd-fe43-487b-ac24-1c4381492127" targetNamespace="http://schemas.microsoft.com/office/2006/metadata/properties" ma:root="true" ma:fieldsID="d06facd95716ef3898a83695a0a86e8a" ns2:_="">
    <xsd:import namespace="6dde1ffd-fe43-487b-ac24-1c438149212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e1ffd-fe43-487b-ac24-1c43814921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de1ffd-fe43-487b-ac24-1c4381492127">WQCEFQ3537W2-1796971845-10368</_dlc_DocId>
    <_dlc_DocIdUrl xmlns="6dde1ffd-fe43-487b-ac24-1c4381492127">
      <Url>https://intra.masu.edu.ru/tech/_layouts/15/DocIdRedir.aspx?ID=WQCEFQ3537W2-1796971845-10368</Url>
      <Description>WQCEFQ3537W2-1796971845-10368</Description>
    </_dlc_DocIdUrl>
  </documentManagement>
</p:properties>
</file>

<file path=customXml/itemProps1.xml><?xml version="1.0" encoding="utf-8"?>
<ds:datastoreItem xmlns:ds="http://schemas.openxmlformats.org/officeDocument/2006/customXml" ds:itemID="{3C709A7E-D9EF-4E25-A533-F8FE2B409CD8}"/>
</file>

<file path=customXml/itemProps2.xml><?xml version="1.0" encoding="utf-8"?>
<ds:datastoreItem xmlns:ds="http://schemas.openxmlformats.org/officeDocument/2006/customXml" ds:itemID="{CF70B8D5-EC67-4A29-A295-A96AC36DCF19}"/>
</file>

<file path=customXml/itemProps3.xml><?xml version="1.0" encoding="utf-8"?>
<ds:datastoreItem xmlns:ds="http://schemas.openxmlformats.org/officeDocument/2006/customXml" ds:itemID="{C767B613-3B7D-4812-B7BF-F188026970DB}"/>
</file>

<file path=customXml/itemProps4.xml><?xml version="1.0" encoding="utf-8"?>
<ds:datastoreItem xmlns:ds="http://schemas.openxmlformats.org/officeDocument/2006/customXml" ds:itemID="{CB0D7584-A669-4E43-AAE2-1BDB476135A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1639</TotalTime>
  <Words>1409</Words>
  <Application>Microsoft Office PowerPoint</Application>
  <PresentationFormat>Широкоэкранный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Andale Sans UI</vt:lpstr>
      <vt:lpstr>Arial</vt:lpstr>
      <vt:lpstr>Arial Black</vt:lpstr>
      <vt:lpstr>Century Gothic</vt:lpstr>
      <vt:lpstr>Wingdings 3</vt:lpstr>
      <vt:lpstr>Легкий дым</vt:lpstr>
      <vt:lpstr>      Труды преподавателей МАГУ : сборники, монографии, учебно-методические пособия. </vt:lpstr>
      <vt:lpstr>Агаркова, Э. П. Композиция и макетирование : учебное пособие / Э. П. Агаркова ; Министерство науки и высшего образования Российской Федерации, Мурманский арктический государственный университет. - Мурманск : МАГУ, 2021. - 140 с. - ISBN 978-5-4222-0436-6. - Текст : непосредственный. </vt:lpstr>
      <vt:lpstr>Актуальные проблемы лингвистики и методики преподавания иностранных языков : материалы Всероссийской научно-практической конференции (Мурманск, 16-18 ноября 2020 г.) / Министерство науки и высшего образования Российской Федерации, Мурманский арктический государственный университет ; редколлегия : С. А. Виноградова (отв. ред.), Е. Н. Квасюк. - Мурманск : МАГУ, 2021. - 132 с. - ISBN 978-2-4222-0444-1. - Текст : непосредственный. </vt:lpstr>
      <vt:lpstr>Александрова, Е. Ю. Методы экологических исследований : учебное пособие [по направлениям подготовки 05.03.06 Экология и природопользование, 06.04.01 Биология, направленность (профиль) Экология] / Е. Ю. Александрова, Л. В. Милякова ; Министерство науки и высшего образования Российской Федерации, Мурманский арктический государственный университет. - Мурманск : МАГУ, 2021. - 109 с. - ISBN 978-5-4222-0446-5. - Текст : непосредственный. </vt:lpstr>
      <vt:lpstr>Александрова, Е. Ю. Биологический мониторинг состояния окружающей среды : учебно-методическое пособие [по направлениям подготовки 05.03.06 Экология и природопользование, 06.03.01 Биология, 06.04.01 Биология] / Е. Ю. Александрова ; Министерство науки и высшего образования Российской Федерации, Мурманский арктический государственный университет. - Мурманск : МАГУ, 2021. - 77 с. - ISBN 978-5-4222-0435-9. - Текст : непосредственный. </vt:lpstr>
      <vt:lpstr>  Арктический туризм и рынок культурных индустрий : материалы международной научной конференции студентов и аспирантов 3 декабря 2019 года и научно-исследовательской практики студентов 22 июня-5 июля 2020 года / Министерство науки и высшего образования Российской Федерации, Мурманский арктический государственный университет, Российский государственный университет им. А. И. Герцена ; редколлегия : З. Ю. Желнина (отв. ред.), Е. Ю. Терещенко, Л. В. Соловьева. - Мурманск : МАГУ, 2021. - 136 с. - Текст : непосредственный. </vt:lpstr>
      <vt:lpstr>Бакула, В. Б. Литературное краеведение земли Кольской : учебное пособие [для студентов очной и заочной форм обучения филологических специальностей] / В. Б. Бакула ; Министерство науки и высшего образования Российской Федерации, Мурманский арктический государственный университет. - Мурманск : МАГУ, 2021. - 120 с. - ISBN 978-5-4222-0433-5. - Текст : непосредственный. </vt:lpstr>
      <vt:lpstr>Временное и постоянное. Вечное и изменчивое : сборник научных статей / Министерство науки и высшего образования Российской Федерации, Мурманский арктический государственный университет ; научные редакторы : В. М. Воронов, К. Я. Коткин. - Мурманск : МАГУ, 2021. - 130 с. - ISBN 978-5-4222-0443-4. - Текст : непосредственный.  </vt:lpstr>
      <vt:lpstr>Гильченко, Н. А. Организация научно-исследовательской деятельности будущего педагога : учебно-методическое пособие [по направлениям подготовки 44.03.01 Педагогическое образование, 44.03.05 Педагогическое образование (с двумя профилями подготовки)]. Часть 1 / Н. А. Гильченко, Л. Е. Туканова ; Министерство науки и высшего образования Российской Федерации, Мурманский арктический государственный университет. - Мурманск : МАГУ, 2021. - 73 с. - ISBN 978-5-4222-0448-9. - Текст : непосредственный. </vt:lpstr>
      <vt:lpstr>Квасюк, Е. Н. English for specific purposes. Social work. Psychological issues : учебное пособие [для студентов, обучающихся по направлениям подготовки 39.03.02 «Социальная работа» и 44.03.02 «Психолого-педагогическое образование» / Е. Н. Квасюк, М. А. Пастушкова ; Министерство науки и высшего образования Российской Федерации, Мурманский арктический государственный университет. - Мурманск : МАГУ, 2021. - 127 с. - ISBN 978-5-4222-0451-9. - Текст : непосредственный. </vt:lpstr>
      <vt:lpstr>Кириллова, М. А. Grammar in Use. Part 2 : учебное пособие для студентов 2 курса направлений подготовки 44.03.05 Педагогическое образование (с двумя профилями), 01.03.02 Прикладная математика и информатика, 09.03.01 Информатика и вычислительная техника, 38.03.01 Экономика, 38.03.02 Менеджмент [и др.] / М. А. Кириллова, М. А. Пастушкова, О. В. Саватеева ; Министерство науки и высшего образования Российской Федерации, Мурманский арктический государственный университет. - Мурманск : МАГУ, 2021. - 123 с. - ISBN 978-5-4222-0450-2. - Текст : непосредственный. </vt:lpstr>
      <vt:lpstr>Козлов, С. С. Теория государства и права. Авторский курс лекций. В 2 частях / С. С. Козлов ; Министерство науки и высшего образования Российской Федерации, Мурманский арктический государственный университет. - Мурманск : МАГУ, 2021. - 201 с. - ISBN 978-5-4222-0439-7. - Текст : непосредственный. </vt:lpstr>
      <vt:lpstr>Креативные индустрии Арктического региона : опыт и перспективы развития : материалы III Международного форума, 27-29 ноября 2019 года / Министерство науки и высшего образования Российской Федерации, Мурманский арктический государственный университет ; [редколлегия : Е. Ю. Терещенко (ответственный редактор), З. Ю. Желнина, Т. В. Белевских] - Мурманск : МАГУ, 2021. - 202 с. - ISBN 978-5-4222-0452-6. - Текст : непосредственный.</vt:lpstr>
      <vt:lpstr>Петошина, С. И. Ситуационные задачи в практике организации работы с молодежью : учебно-методическое пособие / С. И. Петошина, М. И. Сидорова, Т. Д. Тегалева ; под редакцией С. И. Петошиной ; Министерство науки и высшего образования Российской Федерации, Мурманский арктический государственный университет. -  Санкт-Петербург ; Мурманск : Скифия-принт, 2021. - 88 с. - ISBN 978-5-98620-503-8. - Текст : непосредственный. </vt:lpstr>
      <vt:lpstr>Петошина, С. И. Ситуационные задачи в практике социальной работы : учебно-методическое пособие / С. И. Петошина, М. И. Сидорова, Т. Д. Тегалева ; под редакцией С. И. Петошиной ; Министерство науки и высшего образования Российской Федерации, Мурманский арктический государственный университет. -  Санкт-Петербург ; Мурманск : Скифия-принт, 2021. - 92 с. - ISBN 978-5-98620-502-1. - Текст : непосредственный.</vt:lpstr>
      <vt:lpstr>Тузова, О. Н. Управление конфликтами в организации : учебное пособие / О. Н. Тузова, И. А. Синкевич ; Министерство науки и высшего образования Российской Федерации, Мурманский арктический государственный университет. - Мурманск : МАГУ, 2021. - 102 с. - ISBN 978-5-4222-0438-0. - Текст : непосредственный. </vt:lpstr>
      <vt:lpstr>Феденева, Е. А. История и теория дизайна : учебное пособие / Е. А. Феденева ; Министерство науки и высшего образования Российской Федерации, Мурманский арктический государственный университет. - Мурманск : МАГУ, 2021. - 137 с. - ISBN 978-5-4222-0437-3. - Текст : непосредственный.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ресурсы в специальном образовании :  аннотированный список периодики.</dc:title>
  <dc:creator>Кошеварникова Лилия Евгеньевна</dc:creator>
  <cp:lastModifiedBy>Кошеварникова Лилия Евгеньевна</cp:lastModifiedBy>
  <cp:revision>73</cp:revision>
  <cp:lastPrinted>2022-03-18T08:52:19Z</cp:lastPrinted>
  <dcterms:created xsi:type="dcterms:W3CDTF">2021-11-22T09:18:25Z</dcterms:created>
  <dcterms:modified xsi:type="dcterms:W3CDTF">2022-03-18T09:41:50Z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0x01010053C954299CC7C74787C5DB4E170E6319</vt:lpwstr>
  </property>
  <property fmtid="{D5CDD505-2E9C-101B-9397-08002B2CF9AE}" pid="3" name="_dlc_DocIdItemGuid">
    <vt:lpwstr>401ced17-6e14-48a6-a916-7a1be7e8ce0b</vt:lpwstr>
  </property>
</Properties>
</file>